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5" r:id="rId12"/>
    <p:sldId id="266" r:id="rId13"/>
    <p:sldId id="264" r:id="rId14"/>
    <p:sldId id="267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AB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140DC2-F770-47FE-A4FF-1DFA00A9F3CB}" v="14" dt="2023-05-14T05:49:40.8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3740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836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6636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4844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1090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097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3924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837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553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146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863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0972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2566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6859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68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656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998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03909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25D02-FC20-FB04-0FA6-D105CECE1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               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                                </a:t>
            </a:r>
            <a:br>
              <a:rPr lang="en-US" sz="3200" dirty="0"/>
            </a:br>
            <a:r>
              <a:rPr lang="en-US" sz="3200" dirty="0"/>
              <a:t>                          </a:t>
            </a:r>
            <a:r>
              <a:rPr lang="en-US" sz="3200" b="1" dirty="0"/>
              <a:t>Job Builder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                          </a:t>
            </a:r>
            <a:br>
              <a:rPr lang="en-US" sz="3200" dirty="0"/>
            </a:br>
            <a:endParaRPr lang="en-IN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828C12-B58A-D16B-61D5-53837C89F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061762"/>
            <a:ext cx="8825658" cy="861420"/>
          </a:xfrm>
        </p:spPr>
        <p:txBody>
          <a:bodyPr>
            <a:normAutofit fontScale="40000" lnSpcReduction="20000"/>
          </a:bodyPr>
          <a:lstStyle/>
          <a:p>
            <a:pPr algn="r"/>
            <a:r>
              <a:rPr lang="en-US" sz="4000" b="1" dirty="0">
                <a:solidFill>
                  <a:schemeClr val="tx1">
                    <a:lumMod val="95000"/>
                  </a:schemeClr>
                </a:solidFill>
              </a:rPr>
              <a:t>                                                                                                                                     </a:t>
            </a:r>
            <a:r>
              <a:rPr lang="en-US" sz="4000" b="1" dirty="0" err="1">
                <a:solidFill>
                  <a:schemeClr val="tx1">
                    <a:lumMod val="95000"/>
                  </a:schemeClr>
                </a:solidFill>
              </a:rPr>
              <a:t>p.Vachala</a:t>
            </a:r>
            <a:endParaRPr lang="en-US" sz="4000" b="1" dirty="0">
              <a:solidFill>
                <a:schemeClr val="tx1">
                  <a:lumMod val="95000"/>
                </a:schemeClr>
              </a:solidFill>
            </a:endParaRPr>
          </a:p>
          <a:p>
            <a:r>
              <a:rPr lang="en-US" sz="4300" b="1" dirty="0">
                <a:solidFill>
                  <a:schemeClr val="tx1">
                    <a:lumMod val="95000"/>
                  </a:schemeClr>
                </a:solidFill>
              </a:rPr>
              <a:t>                                                                                                                              19001206</a:t>
            </a:r>
            <a:endParaRPr lang="en-IN" sz="4300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081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89AD010-9202-4482-9C6E-E8BA85FB9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814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982F2C7-6A10-DF4A-9F4E-3395D3E00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093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4356A-C619-75FF-68B1-D9A289008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                           </a:t>
            </a:r>
            <a:br>
              <a:rPr lang="en-US" sz="3200" b="1" dirty="0"/>
            </a:br>
            <a:r>
              <a:rPr lang="en-US" sz="3200" b="1" dirty="0"/>
              <a:t>                             </a:t>
            </a:r>
            <a:br>
              <a:rPr lang="en-US" sz="3200" b="1" dirty="0"/>
            </a:br>
            <a:r>
              <a:rPr lang="en-US" sz="3200" b="1" dirty="0"/>
              <a:t>                             </a:t>
            </a:r>
            <a:br>
              <a:rPr lang="en-US" sz="3200" b="1" dirty="0"/>
            </a:br>
            <a:r>
              <a:rPr lang="en-US" sz="3200" b="1" dirty="0"/>
              <a:t>                               THANK YOU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3830739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47ACE-3B4A-8C7D-65A0-6B6140588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INTRODUCTION</a:t>
            </a:r>
            <a:endParaRPr lang="en-IN" sz="2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89B716-A75F-3C97-2099-C07FA46C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Job Builder will provide a online job listings website.</a:t>
            </a:r>
          </a:p>
          <a:p>
            <a:r>
              <a:rPr lang="en-US" dirty="0"/>
              <a:t>Job Builder is not just about job listings ,Job builder is your ultimate destination for discovering and selecting the perfect job to fuel your educational growth.</a:t>
            </a:r>
          </a:p>
          <a:p>
            <a:r>
              <a:rPr lang="en-US" dirty="0"/>
              <a:t>Our platform offers valuable insights and job lists to explore different majors, career paths.</a:t>
            </a:r>
          </a:p>
        </p:txBody>
      </p:sp>
    </p:spTree>
    <p:extLst>
      <p:ext uri="{BB962C8B-B14F-4D97-AF65-F5344CB8AC3E}">
        <p14:creationId xmlns:p14="http://schemas.microsoft.com/office/powerpoint/2010/main" val="3131379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6902B-A6B2-0A77-2739-C6940FD34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527" y="367207"/>
            <a:ext cx="9404723" cy="1400530"/>
          </a:xfrm>
        </p:spPr>
        <p:txBody>
          <a:bodyPr/>
          <a:lstStyle/>
          <a:p>
            <a:r>
              <a:rPr lang="en-US" sz="2000" dirty="0"/>
              <a:t>Flow chart</a:t>
            </a:r>
            <a:endParaRPr lang="en-IN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90EB72-0B1C-EF35-EC66-AFBBCC4F1C01}"/>
              </a:ext>
            </a:extLst>
          </p:cNvPr>
          <p:cNvSpPr/>
          <p:nvPr/>
        </p:nvSpPr>
        <p:spPr>
          <a:xfrm>
            <a:off x="4794802" y="729220"/>
            <a:ext cx="2226364" cy="6175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App component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09655D-6544-71A1-A220-6D7ACA438018}"/>
              </a:ext>
            </a:extLst>
          </p:cNvPr>
          <p:cNvCxnSpPr>
            <a:cxnSpLocks/>
          </p:cNvCxnSpPr>
          <p:nvPr/>
        </p:nvCxnSpPr>
        <p:spPr>
          <a:xfrm>
            <a:off x="5930338" y="1391864"/>
            <a:ext cx="0" cy="4791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0226E64-0540-B69C-ADB2-4138F6568A47}"/>
              </a:ext>
            </a:extLst>
          </p:cNvPr>
          <p:cNvCxnSpPr/>
          <p:nvPr/>
        </p:nvCxnSpPr>
        <p:spPr>
          <a:xfrm>
            <a:off x="5846859" y="1948071"/>
            <a:ext cx="38802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4AECA4-A57D-CDE5-162E-55D5E75691E6}"/>
              </a:ext>
            </a:extLst>
          </p:cNvPr>
          <p:cNvCxnSpPr/>
          <p:nvPr/>
        </p:nvCxnSpPr>
        <p:spPr>
          <a:xfrm flipH="1">
            <a:off x="1852654" y="1948071"/>
            <a:ext cx="39517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8A25C1-73C5-AEDB-3116-323311DBD862}"/>
              </a:ext>
            </a:extLst>
          </p:cNvPr>
          <p:cNvCxnSpPr/>
          <p:nvPr/>
        </p:nvCxnSpPr>
        <p:spPr>
          <a:xfrm>
            <a:off x="1852654" y="1976345"/>
            <a:ext cx="0" cy="35691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18C6D12-D152-43AE-EF13-2D940DB54ED8}"/>
              </a:ext>
            </a:extLst>
          </p:cNvPr>
          <p:cNvCxnSpPr/>
          <p:nvPr/>
        </p:nvCxnSpPr>
        <p:spPr>
          <a:xfrm>
            <a:off x="9727096" y="1948071"/>
            <a:ext cx="0" cy="4205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F4BA466D-9396-9B9E-E0CC-04E9EFF1EE9D}"/>
              </a:ext>
            </a:extLst>
          </p:cNvPr>
          <p:cNvSpPr/>
          <p:nvPr/>
        </p:nvSpPr>
        <p:spPr>
          <a:xfrm>
            <a:off x="1241397" y="2329232"/>
            <a:ext cx="1054867" cy="4164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Admin</a:t>
            </a:r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31831EC-CC79-3553-690B-57C62061AE5A}"/>
              </a:ext>
            </a:extLst>
          </p:cNvPr>
          <p:cNvSpPr/>
          <p:nvPr/>
        </p:nvSpPr>
        <p:spPr>
          <a:xfrm>
            <a:off x="9169126" y="2337185"/>
            <a:ext cx="1122507" cy="450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  <a:endParaRPr lang="en-IN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73DDA9E-C9C1-C332-5ECD-9ED812DA68C5}"/>
              </a:ext>
            </a:extLst>
          </p:cNvPr>
          <p:cNvCxnSpPr/>
          <p:nvPr/>
        </p:nvCxnSpPr>
        <p:spPr>
          <a:xfrm>
            <a:off x="3625795" y="1976345"/>
            <a:ext cx="0" cy="4567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255AE6C-86D8-AED2-708D-3A0B499FFA9F}"/>
              </a:ext>
            </a:extLst>
          </p:cNvPr>
          <p:cNvCxnSpPr/>
          <p:nvPr/>
        </p:nvCxnSpPr>
        <p:spPr>
          <a:xfrm>
            <a:off x="4858247" y="1980766"/>
            <a:ext cx="0" cy="5159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04A77B2-1D23-637F-6293-352267A675CD}"/>
              </a:ext>
            </a:extLst>
          </p:cNvPr>
          <p:cNvCxnSpPr/>
          <p:nvPr/>
        </p:nvCxnSpPr>
        <p:spPr>
          <a:xfrm>
            <a:off x="6671144" y="1976345"/>
            <a:ext cx="0" cy="536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569B03A-E405-6433-E197-EF6929FB42AA}"/>
              </a:ext>
            </a:extLst>
          </p:cNvPr>
          <p:cNvCxnSpPr/>
          <p:nvPr/>
        </p:nvCxnSpPr>
        <p:spPr>
          <a:xfrm>
            <a:off x="8022866" y="1976345"/>
            <a:ext cx="0" cy="6157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F526DE1-3A89-BC29-D87E-3F32B71618AA}"/>
              </a:ext>
            </a:extLst>
          </p:cNvPr>
          <p:cNvCxnSpPr>
            <a:cxnSpLocks/>
          </p:cNvCxnSpPr>
          <p:nvPr/>
        </p:nvCxnSpPr>
        <p:spPr>
          <a:xfrm>
            <a:off x="1852654" y="233326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1C41B8A-9C73-8AC0-5449-67A439FBE0D8}"/>
              </a:ext>
            </a:extLst>
          </p:cNvPr>
          <p:cNvSpPr/>
          <p:nvPr/>
        </p:nvSpPr>
        <p:spPr>
          <a:xfrm>
            <a:off x="2867841" y="2341406"/>
            <a:ext cx="1180754" cy="412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</a:t>
            </a:r>
            <a:endParaRPr lang="en-IN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0D62C9E-4519-82AD-62DB-83514A1F4A52}"/>
              </a:ext>
            </a:extLst>
          </p:cNvPr>
          <p:cNvSpPr/>
          <p:nvPr/>
        </p:nvSpPr>
        <p:spPr>
          <a:xfrm>
            <a:off x="4389198" y="2338278"/>
            <a:ext cx="1076034" cy="442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Services</a:t>
            </a:r>
            <a:endParaRPr lang="en-I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45392E-0804-8B60-1542-F40B79DA649B}"/>
              </a:ext>
            </a:extLst>
          </p:cNvPr>
          <p:cNvSpPr/>
          <p:nvPr/>
        </p:nvSpPr>
        <p:spPr>
          <a:xfrm>
            <a:off x="5930337" y="2337182"/>
            <a:ext cx="1208592" cy="4352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Shared</a:t>
            </a:r>
            <a:endParaRPr lang="en-IN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62C35A7-9DE6-1848-6889-7D1476176268}"/>
              </a:ext>
            </a:extLst>
          </p:cNvPr>
          <p:cNvSpPr/>
          <p:nvPr/>
        </p:nvSpPr>
        <p:spPr>
          <a:xfrm>
            <a:off x="7495429" y="2350993"/>
            <a:ext cx="1280157" cy="4027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Models</a:t>
            </a:r>
            <a:endParaRPr lang="en-IN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2F6C4EB-F714-ED07-A405-1610D0E810A7}"/>
              </a:ext>
            </a:extLst>
          </p:cNvPr>
          <p:cNvCxnSpPr/>
          <p:nvPr/>
        </p:nvCxnSpPr>
        <p:spPr>
          <a:xfrm>
            <a:off x="741527" y="3063190"/>
            <a:ext cx="215274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8D23FC0-A9FB-E901-70FB-F8DECCD224DF}"/>
              </a:ext>
            </a:extLst>
          </p:cNvPr>
          <p:cNvCxnSpPr>
            <a:cxnSpLocks/>
          </p:cNvCxnSpPr>
          <p:nvPr/>
        </p:nvCxnSpPr>
        <p:spPr>
          <a:xfrm>
            <a:off x="741527" y="3070705"/>
            <a:ext cx="0" cy="6194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9068439-E608-964A-A47B-00413CA5AB69}"/>
              </a:ext>
            </a:extLst>
          </p:cNvPr>
          <p:cNvCxnSpPr>
            <a:cxnSpLocks/>
          </p:cNvCxnSpPr>
          <p:nvPr/>
        </p:nvCxnSpPr>
        <p:spPr>
          <a:xfrm>
            <a:off x="1741336" y="2956891"/>
            <a:ext cx="0" cy="6312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944FA0C-D6CA-795E-E834-296367DEC8DC}"/>
              </a:ext>
            </a:extLst>
          </p:cNvPr>
          <p:cNvCxnSpPr/>
          <p:nvPr/>
        </p:nvCxnSpPr>
        <p:spPr>
          <a:xfrm>
            <a:off x="1741336" y="2561418"/>
            <a:ext cx="0" cy="412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EF79A0B-A484-164D-D13D-E8A8E8DC62F5}"/>
              </a:ext>
            </a:extLst>
          </p:cNvPr>
          <p:cNvSpPr/>
          <p:nvPr/>
        </p:nvSpPr>
        <p:spPr>
          <a:xfrm>
            <a:off x="2580361" y="3709657"/>
            <a:ext cx="1277674" cy="79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product</a:t>
            </a:r>
            <a:endParaRPr lang="en-IN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A2FD0C6-5331-BCCF-E503-48465B8391B4}"/>
              </a:ext>
            </a:extLst>
          </p:cNvPr>
          <p:cNvSpPr/>
          <p:nvPr/>
        </p:nvSpPr>
        <p:spPr>
          <a:xfrm>
            <a:off x="1208262" y="3690156"/>
            <a:ext cx="1121135" cy="797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</a:t>
            </a:r>
          </a:p>
          <a:p>
            <a:pPr algn="ctr"/>
            <a:r>
              <a:rPr lang="en-US" dirty="0"/>
              <a:t>grid</a:t>
            </a:r>
            <a:endParaRPr lang="en-IN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1CF8D4F-709C-1CBB-D424-9A54FC637899}"/>
              </a:ext>
            </a:extLst>
          </p:cNvPr>
          <p:cNvSpPr/>
          <p:nvPr/>
        </p:nvSpPr>
        <p:spPr>
          <a:xfrm>
            <a:off x="53424" y="3708523"/>
            <a:ext cx="1053547" cy="7607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  <a:endParaRPr lang="en-IN" dirty="0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F87343BC-7410-BA6D-4391-1E9626BE20A3}"/>
              </a:ext>
            </a:extLst>
          </p:cNvPr>
          <p:cNvCxnSpPr>
            <a:cxnSpLocks/>
          </p:cNvCxnSpPr>
          <p:nvPr/>
        </p:nvCxnSpPr>
        <p:spPr>
          <a:xfrm>
            <a:off x="2894275" y="3090209"/>
            <a:ext cx="0" cy="4889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303447F-475E-C16A-2C1C-29D76DF0AF80}"/>
              </a:ext>
            </a:extLst>
          </p:cNvPr>
          <p:cNvCxnSpPr>
            <a:cxnSpLocks/>
          </p:cNvCxnSpPr>
          <p:nvPr/>
        </p:nvCxnSpPr>
        <p:spPr>
          <a:xfrm>
            <a:off x="4927215" y="2787453"/>
            <a:ext cx="0" cy="3567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E8B830F8-6A9E-A4F8-9CA6-C8AB0D58E47B}"/>
              </a:ext>
            </a:extLst>
          </p:cNvPr>
          <p:cNvSpPr/>
          <p:nvPr/>
        </p:nvSpPr>
        <p:spPr>
          <a:xfrm>
            <a:off x="4368388" y="3233162"/>
            <a:ext cx="1121133" cy="797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 services</a:t>
            </a:r>
            <a:endParaRPr lang="en-IN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8F86B681-CAC8-8ADD-D5E5-6895CF6F59DC}"/>
              </a:ext>
            </a:extLst>
          </p:cNvPr>
          <p:cNvCxnSpPr/>
          <p:nvPr/>
        </p:nvCxnSpPr>
        <p:spPr>
          <a:xfrm>
            <a:off x="5093814" y="4648243"/>
            <a:ext cx="129606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0C1D5A45-7083-BFFA-002B-38B513A22692}"/>
              </a:ext>
            </a:extLst>
          </p:cNvPr>
          <p:cNvCxnSpPr>
            <a:cxnSpLocks/>
          </p:cNvCxnSpPr>
          <p:nvPr/>
        </p:nvCxnSpPr>
        <p:spPr>
          <a:xfrm>
            <a:off x="5093814" y="4667090"/>
            <a:ext cx="0" cy="5472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F5B9486-6868-92C9-043B-CFC91C10C427}"/>
              </a:ext>
            </a:extLst>
          </p:cNvPr>
          <p:cNvCxnSpPr>
            <a:cxnSpLocks/>
          </p:cNvCxnSpPr>
          <p:nvPr/>
        </p:nvCxnSpPr>
        <p:spPr>
          <a:xfrm>
            <a:off x="6389877" y="4625237"/>
            <a:ext cx="0" cy="5472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AAC373C6-8516-7006-DBAC-6BD38AB15D60}"/>
              </a:ext>
            </a:extLst>
          </p:cNvPr>
          <p:cNvSpPr/>
          <p:nvPr/>
        </p:nvSpPr>
        <p:spPr>
          <a:xfrm>
            <a:off x="4214269" y="5172478"/>
            <a:ext cx="1296062" cy="827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Menu-outline</a:t>
            </a:r>
            <a:endParaRPr lang="en-IN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692022B-7CA0-AEE6-2FA1-33E0208B1454}"/>
              </a:ext>
            </a:extLst>
          </p:cNvPr>
          <p:cNvSpPr/>
          <p:nvPr/>
        </p:nvSpPr>
        <p:spPr>
          <a:xfrm>
            <a:off x="5907984" y="5172479"/>
            <a:ext cx="1292865" cy="780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services</a:t>
            </a:r>
            <a:endParaRPr lang="en-IN" dirty="0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3B332CE-2729-C4BE-2788-606DC75C9F5A}"/>
              </a:ext>
            </a:extLst>
          </p:cNvPr>
          <p:cNvCxnSpPr>
            <a:cxnSpLocks/>
          </p:cNvCxnSpPr>
          <p:nvPr/>
        </p:nvCxnSpPr>
        <p:spPr>
          <a:xfrm>
            <a:off x="9865912" y="2654865"/>
            <a:ext cx="0" cy="8706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3954E44F-6016-262D-7762-6D97F9B78FD8}"/>
              </a:ext>
            </a:extLst>
          </p:cNvPr>
          <p:cNvCxnSpPr/>
          <p:nvPr/>
        </p:nvCxnSpPr>
        <p:spPr>
          <a:xfrm flipV="1">
            <a:off x="8606028" y="3579148"/>
            <a:ext cx="2584174" cy="267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9A899415-5C87-41BF-34C4-E924F207D52D}"/>
              </a:ext>
            </a:extLst>
          </p:cNvPr>
          <p:cNvSpPr/>
          <p:nvPr/>
        </p:nvSpPr>
        <p:spPr>
          <a:xfrm>
            <a:off x="8022866" y="4708942"/>
            <a:ext cx="1197914" cy="709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  <a:endParaRPr lang="en-IN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DB416D7C-451F-D360-463F-386431B23735}"/>
              </a:ext>
            </a:extLst>
          </p:cNvPr>
          <p:cNvSpPr/>
          <p:nvPr/>
        </p:nvSpPr>
        <p:spPr>
          <a:xfrm>
            <a:off x="9547293" y="4708942"/>
            <a:ext cx="1197913" cy="709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Pipe</a:t>
            </a:r>
            <a:endParaRPr lang="en-IN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F505A74F-0285-F34E-028D-DCF792678414}"/>
              </a:ext>
            </a:extLst>
          </p:cNvPr>
          <p:cNvSpPr/>
          <p:nvPr/>
        </p:nvSpPr>
        <p:spPr>
          <a:xfrm>
            <a:off x="10946712" y="4708942"/>
            <a:ext cx="1153272" cy="709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home</a:t>
            </a:r>
            <a:endParaRPr lang="en-IN" dirty="0"/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DD70439B-08FC-76A1-D7AE-C0816B553697}"/>
              </a:ext>
            </a:extLst>
          </p:cNvPr>
          <p:cNvCxnSpPr/>
          <p:nvPr/>
        </p:nvCxnSpPr>
        <p:spPr>
          <a:xfrm>
            <a:off x="8606028" y="3592521"/>
            <a:ext cx="0" cy="1003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9721907A-DC06-1308-A9C2-DCF508353BB1}"/>
              </a:ext>
            </a:extLst>
          </p:cNvPr>
          <p:cNvCxnSpPr/>
          <p:nvPr/>
        </p:nvCxnSpPr>
        <p:spPr>
          <a:xfrm>
            <a:off x="9898115" y="3605895"/>
            <a:ext cx="0" cy="10050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F634410A-F0A1-8C18-6785-CFCF866BB281}"/>
              </a:ext>
            </a:extLst>
          </p:cNvPr>
          <p:cNvCxnSpPr/>
          <p:nvPr/>
        </p:nvCxnSpPr>
        <p:spPr>
          <a:xfrm>
            <a:off x="11190202" y="3605895"/>
            <a:ext cx="0" cy="10611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nector: Elbow 111">
            <a:extLst>
              <a:ext uri="{FF2B5EF4-FFF2-40B4-BE49-F238E27FC236}">
                <a16:creationId xmlns:a16="http://schemas.microsoft.com/office/drawing/2014/main" id="{40996A9E-4422-D6A9-CE04-180793C450FE}"/>
              </a:ext>
            </a:extLst>
          </p:cNvPr>
          <p:cNvCxnSpPr/>
          <p:nvPr/>
        </p:nvCxnSpPr>
        <p:spPr>
          <a:xfrm rot="5400000">
            <a:off x="5203069" y="3266198"/>
            <a:ext cx="1843316" cy="86525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8738B2C-AF46-D052-D0CA-7C0164132978}"/>
              </a:ext>
            </a:extLst>
          </p:cNvPr>
          <p:cNvCxnSpPr/>
          <p:nvPr/>
        </p:nvCxnSpPr>
        <p:spPr>
          <a:xfrm>
            <a:off x="7786977" y="2714594"/>
            <a:ext cx="0" cy="5570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48E51CD8-0A99-B07D-3378-FE9E83624ACD}"/>
              </a:ext>
            </a:extLst>
          </p:cNvPr>
          <p:cNvSpPr/>
          <p:nvPr/>
        </p:nvSpPr>
        <p:spPr>
          <a:xfrm>
            <a:off x="7138929" y="3297317"/>
            <a:ext cx="1280156" cy="682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Types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2249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47049B-6859-E9CC-02FA-9799D3935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925" y="-285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984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E7E051-50F8-DB76-EAC5-A8B58F178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5276"/>
            <a:ext cx="12192000" cy="715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81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AD9CBB-E363-9F68-D682-4D88A79ECC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64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1C5C28-5EE3-634B-05AD-FF90EB8CF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98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EB0D2C7-B9ED-FCC4-C33E-EE5B7D0CF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575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475BBAB-92F1-DCA1-6D30-16318FDD2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4779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2DAB5C671C0994897ACAC84EE1AC161" ma:contentTypeVersion="11" ma:contentTypeDescription="Creare un nuovo documento." ma:contentTypeScope="" ma:versionID="9a104f8b53242565e1f4c7bc8bd3a212">
  <xsd:schema xmlns:xsd="http://www.w3.org/2001/XMLSchema" xmlns:xs="http://www.w3.org/2001/XMLSchema" xmlns:p="http://schemas.microsoft.com/office/2006/metadata/properties" xmlns:ns3="a8409d63-6335-4784-b7a6-213e9723c758" xmlns:ns4="dcceefe4-fd2f-41a2-b053-0c95714edf7f" targetNamespace="http://schemas.microsoft.com/office/2006/metadata/properties" ma:root="true" ma:fieldsID="39d345f0baeb47aae4519ed61c65d837" ns3:_="" ns4:_="">
    <xsd:import namespace="a8409d63-6335-4784-b7a6-213e9723c758"/>
    <xsd:import namespace="dcceefe4-fd2f-41a2-b053-0c95714edf7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409d63-6335-4784-b7a6-213e9723c7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ceefe4-fd2f-41a2-b053-0c95714edf7f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8409d63-6335-4784-b7a6-213e9723c758" xsi:nil="true"/>
  </documentManagement>
</p:properties>
</file>

<file path=customXml/itemProps1.xml><?xml version="1.0" encoding="utf-8"?>
<ds:datastoreItem xmlns:ds="http://schemas.openxmlformats.org/officeDocument/2006/customXml" ds:itemID="{DBF8A747-BC5A-4B17-889F-FA41DF0CB2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8409d63-6335-4784-b7a6-213e9723c758"/>
    <ds:schemaRef ds:uri="dcceefe4-fd2f-41a2-b053-0c95714edf7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2D84405-7447-41D8-BF2F-0151924DF6A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A7F662-0FB0-46B8-9B9F-34C0E2142B59}">
  <ds:schemaRefs>
    <ds:schemaRef ds:uri="dcceefe4-fd2f-41a2-b053-0c95714edf7f"/>
    <ds:schemaRef ds:uri="http://schemas.microsoft.com/office/2006/documentManagement/types"/>
    <ds:schemaRef ds:uri="a8409d63-6335-4784-b7a6-213e9723c758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terms/"/>
    <ds:schemaRef ds:uri="http://purl.org/dc/dcmitype/"/>
    <ds:schemaRef ds:uri="http://purl.org/dc/elements/1.1/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217</TotalTime>
  <Words>108</Words>
  <Application>Microsoft Office PowerPoint</Application>
  <PresentationFormat>Widescreen</PresentationFormat>
  <Paragraphs>27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                                                                             Job Builder                             </vt:lpstr>
      <vt:lpstr>INTRODUCTION</vt:lpstr>
      <vt:lpstr>Flow chart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                                                                                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Vachala P</dc:creator>
  <cp:lastModifiedBy>Vachala P</cp:lastModifiedBy>
  <cp:revision>3</cp:revision>
  <dcterms:created xsi:type="dcterms:W3CDTF">2023-05-14T03:39:12Z</dcterms:created>
  <dcterms:modified xsi:type="dcterms:W3CDTF">2023-05-15T06:24:45Z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0x01010032DAB5C671C0994897ACAC84EE1AC161</vt:lpwstr>
  </property>
</Properties>
</file>

<file path=docProps/thumbnail.jpeg>
</file>